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04E9-E9EB-4AAF-8B0B-08A06A1E7257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BDF-C1E1-43C2-8F02-744BBF4A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4E9-E9EB-4AAF-8B0B-08A06A1E7257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1BDF-C1E1-43C2-8F02-744BBF4A5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7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Президиума Центрального совета</a:t>
            </a:r>
            <a:br>
              <a:rPr lang="ru-RU" sz="4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Социалистической политической партии</a:t>
            </a:r>
            <a:br>
              <a:rPr lang="ru-RU" sz="4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«СПРАВЕДЛИВАЯ РОССИЯ – ПАТРИОТЫ – ЗА ПРАВДУ»</a:t>
            </a:r>
            <a:br>
              <a:rPr lang="ru-RU" sz="45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2021 года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РЕЗУЛЬТАТЫ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 </a:t>
            </a:r>
            <a:r>
              <a:rPr lang="ru-RU" sz="3000" b="1" smtClean="0">
                <a:latin typeface="+mn-lt"/>
              </a:rPr>
              <a:t>НА ВЫБОРАХ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ВЫСШИХ ДОЛЖНОСТНЫХ ЛИЦ СУБЪЕКТОВ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УЧАСТИЕ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 </a:t>
            </a:r>
            <a:r>
              <a:rPr lang="ru-RU" sz="3000" b="1" smtClean="0">
                <a:latin typeface="+mn-lt"/>
              </a:rPr>
              <a:t>В ВЫБОРАХ ДЕПУТАТОВ ЗАКОНОДАТЕЛЬНЫХ СОБРАНИЙ СУБЪЕКТОВ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РЕЗУЛЬТАТЫ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</a:t>
            </a:r>
            <a:r>
              <a:rPr lang="ru-RU" sz="3000" b="1" smtClean="0">
                <a:latin typeface="+mn-lt"/>
              </a:rPr>
              <a:t> НА ВЫБОРАХ ДЕПУТАТОВ ЗАКОНОДАТЕЛЬНЫХ СОБРАНИЙ СУБЪЕКТОВ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РЕЗУЛЬТАТЫ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</a:t>
            </a:r>
            <a:r>
              <a:rPr lang="ru-RU" sz="3000" b="1" smtClean="0">
                <a:latin typeface="+mn-lt"/>
              </a:rPr>
              <a:t> НА ВЫБОРАХ ДЕПУТАТОВ ЗАКОНОДАТЕЛЬНЫХ СОБРАНИЙ СУБЪЕКТОВ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СРАВНИТЕЛЬНЫЕ РЕЗУЛЬТАТЫ ВЫБОРОВ ДЕПУТАТОВ ЗАКОНОДАТЕЛЬНЫХ ОРГАНОВ ВЛАСТИ СУБЪЕКТОВ РФ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УЧАСТИЕ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 </a:t>
            </a:r>
            <a:r>
              <a:rPr lang="ru-RU" sz="3000" b="1" smtClean="0">
                <a:latin typeface="+mn-lt"/>
              </a:rPr>
              <a:t>В ВЫБОРАХ ПРЕДСТАВИТЕЛЬНЫХ ОРГАНОВ ЦЕНТРОВ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РЕЗУЛЬТАТЫ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</a:t>
            </a:r>
            <a:r>
              <a:rPr lang="ru-RU" sz="3000" b="1" smtClean="0">
                <a:latin typeface="+mn-lt"/>
              </a:rPr>
              <a:t> НА ВЫБОРАХ ПРЕДСТАВИТЕЛЬНЫХ ОРГАНОВ ЦЕНТРОВ СУБЪЕКТОВ РФ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СРАВНИТЕЛЬНЫЕ РЕЗУЛЬТАТЫ ВЫБОРОВ ДЕПУТАТОВ ПРЕДСТАВИТЕЛЬНЫХ ОРГАНОВ ЦЕНТРОВ СУБЪЕКТОВ РФ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УЧАСТИЕ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 – ЗА ПРАВДУ</a:t>
            </a:r>
            <a:r>
              <a:rPr lang="ru-RU" sz="3000" b="1" smtClean="0">
                <a:latin typeface="+mn-lt"/>
              </a:rPr>
              <a:t> В ВЫБОРАХ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ДЕПУТАТОВ И ГЛАВ МЕСТНОГО САМОУПРАВЛЕНИЯ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РЕЗУЛЬТАТЫ ПОЛИТИЧЕСКИХ ПАРТИЙ И САМОВЫДВИЖЕНЦЕВ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НА ВЫБОРАХ ДЕПУТАТОВ МЕСТНОГО САМОУПРАВЛЕНИЯ 2021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17-19 сентября 2021 года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>
                <a:latin typeface="+mn-lt"/>
              </a:rPr>
              <a:t>УЧАСТИЕ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3000" b="1" smtClean="0">
                <a:latin typeface="+mn-lt"/>
              </a:rPr>
              <a:t>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3000" b="1" smtClean="0">
                <a:latin typeface="+mn-lt"/>
              </a:rPr>
              <a:t>В ВЫБОРАХ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ДЕПУТАТОВ И ГЛАВ МЕСТНОГО САМОУПРАВЛЕНИЯ 2011-2021 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РЕЗУЛЬТАТЫ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3000" b="1" smtClean="0">
                <a:latin typeface="+mn-lt"/>
              </a:rPr>
              <a:t> </a:t>
            </a:r>
            <a:r>
              <a:rPr lang="ru-RU" sz="30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3000" b="1" smtClean="0">
                <a:latin typeface="+mn-lt"/>
              </a:rPr>
              <a:t>НА ВЫБОРАХ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ДЕПУТАТОВ И ГЛАВ МЕСТНОГО САМОУПРАВЛЕНИЯ 2011-2021 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latin typeface="+mn-lt"/>
              </a:rPr>
              <a:t>РЕЗУЛЬТАТЫ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800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800" b="1" smtClean="0">
                <a:latin typeface="+mn-lt"/>
              </a:rPr>
              <a:t>НА ВЫБОРАХ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ДЕПУТАТОВ ГОСУДАРСТВЕННОЙ ДУМЫ ФС РФ ВОСЬМОГО СОЗЫВА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latin typeface="+mn-lt"/>
              </a:rPr>
              <a:t>РЕЗУЛЬТАТЫ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800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800" b="1" smtClean="0">
                <a:latin typeface="+mn-lt"/>
              </a:rPr>
              <a:t>НА ВЫБОРАХ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ДЕПУТАТОВ ГОСУДАРСТВЕННОЙ ДУМЫ ФС РФ ВОСЬМОГО СОЗЫВА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latin typeface="+mn-lt"/>
              </a:rPr>
              <a:t>РЕЗУЛЬТАТЫ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800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800" b="1" smtClean="0">
                <a:latin typeface="+mn-lt"/>
              </a:rPr>
              <a:t>НА ВЫБОРАХ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ДЕПУТАТОВ ГОСУДАРСТВЕННОЙ ДУМЫ ФС РФ ВОСЬМОГО СОЗЫВА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latin typeface="+mn-lt"/>
              </a:rPr>
              <a:t>РЕЗУЛЬТАТЫ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800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800" b="1" smtClean="0">
                <a:latin typeface="+mn-lt"/>
              </a:rPr>
              <a:t>НА ВЫБОРАХ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ДЕПУТАТОВ ГОСУДАРСТВЕННОЙ ДУМЫ ФС РФ ВОСЬМОГО СОЗЫВА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8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600" b="1" smtClean="0">
                <a:latin typeface="+mn-lt"/>
              </a:rPr>
              <a:t>РЕЗУЛЬТАТЫ </a:t>
            </a:r>
            <a:r>
              <a:rPr lang="ru-RU" sz="26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600" b="1" smtClean="0">
                <a:latin typeface="+mn-lt"/>
              </a:rPr>
              <a:t> </a:t>
            </a:r>
            <a:r>
              <a:rPr lang="ru-RU" sz="26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600" b="1" smtClean="0">
                <a:latin typeface="+mn-lt"/>
              </a:rPr>
              <a:t>НА ВЫБОРАХ</a:t>
            </a:r>
            <a:br>
              <a:rPr lang="ru-RU" sz="2600" b="1" smtClean="0">
                <a:latin typeface="+mn-lt"/>
              </a:rPr>
            </a:br>
            <a:r>
              <a:rPr lang="ru-RU" sz="2600" b="1" smtClean="0">
                <a:latin typeface="+mn-lt"/>
              </a:rPr>
              <a:t>ДЕПУТАТОВ ГОСУДАРСТВЕННОЙ ДУМЫ ФС РФ ВОСЬМОГО СОЗЫВА</a:t>
            </a:r>
            <a:endParaRPr lang="ru-RU" sz="26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latin typeface="+mn-lt"/>
              </a:rPr>
              <a:t>РЕЗУЛЬТАТЫ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СПРАВЕДЛИВОЙ РОССИИ</a:t>
            </a:r>
            <a:r>
              <a:rPr lang="ru-RU" sz="2800" b="1" smtClean="0">
                <a:latin typeface="+mn-lt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– ЗА ПРАВДУ </a:t>
            </a:r>
            <a:r>
              <a:rPr lang="ru-RU" sz="2800" b="1" smtClean="0">
                <a:latin typeface="+mn-lt"/>
              </a:rPr>
              <a:t>НА ВЫБОРАХ</a:t>
            </a:r>
            <a:br>
              <a:rPr lang="ru-RU" sz="2800" b="1" smtClean="0">
                <a:latin typeface="+mn-lt"/>
              </a:rPr>
            </a:br>
            <a:r>
              <a:rPr lang="ru-RU" sz="2800" b="1" smtClean="0">
                <a:latin typeface="+mn-lt"/>
              </a:rPr>
              <a:t>ДЕПУТАТОВ ГОСУДАРСТВЕННОЙ ДУМЫ ФС РФ ВОСЬМОГО СОЗЫВА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smtClean="0">
                <a:latin typeface="+mn-lt"/>
              </a:rPr>
              <a:t>ЯВКА НА ВЫБОРАХ ДЕПУТАТОВ ГОСУДАРСТВЕННОЙ ДУМЫ ФС РФ</a:t>
            </a:r>
            <a:br>
              <a:rPr lang="ru-RU" sz="3000" b="1" smtClean="0">
                <a:latin typeface="+mn-lt"/>
              </a:rPr>
            </a:br>
            <a:r>
              <a:rPr lang="ru-RU" sz="3000" b="1" smtClean="0">
                <a:latin typeface="+mn-lt"/>
              </a:rPr>
              <a:t>И ГОЛОСОВАНИЕ </a:t>
            </a:r>
            <a:r>
              <a:rPr lang="ru-RU" sz="30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ВНЕ ПОМЕЩЕНИЯ </a:t>
            </a:r>
            <a:r>
              <a:rPr lang="ru-RU" sz="3000" b="1" smtClean="0">
                <a:latin typeface="+mn-lt"/>
              </a:rPr>
              <a:t>ДЛЯ ГОЛОСОВАНИЯ</a:t>
            </a:r>
            <a:endParaRPr lang="ru-RU" sz="3000" b="1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Заседание Президиума Центрального совета Социалистической политической партии «СПРАВЕДЛИВАЯ РОССИЯ – ПАТРИОТЫ – ЗА ПРАВДУ»  28 сентября 2021 года</vt:lpstr>
      <vt:lpstr>ИТОГИ ВЫБОРОВ  17-19 сентября 2021 года</vt:lpstr>
      <vt:lpstr>РЕЗУЛЬТАТЫ СПРАВЕДЛИВОЙ РОССИИ – ЗА ПРАВДУ НА ВЫБОРАХ ДЕПУТАТОВ ГОСУДАРСТВЕННОЙ ДУМЫ ФС РФ ВОСЬМОГО СОЗЫВА</vt:lpstr>
      <vt:lpstr>РЕЗУЛЬТАТЫ СПРАВЕДЛИВОЙ РОССИИ – ЗА ПРАВДУ НА ВЫБОРАХ ДЕПУТАТОВ ГОСУДАРСТВЕННОЙ ДУМЫ ФС РФ ВОСЬМОГО СОЗЫВА</vt:lpstr>
      <vt:lpstr>РЕЗУЛЬТАТЫ СПРАВЕДЛИВОЙ РОССИИ – ЗА ПРАВДУ НА ВЫБОРАХ ДЕПУТАТОВ ГОСУДАРСТВЕННОЙ ДУМЫ ФС РФ ВОСЬМОГО СОЗЫВА</vt:lpstr>
      <vt:lpstr>РЕЗУЛЬТАТЫ СПРАВЕДЛИВОЙ РОССИИ – ЗА ПРАВДУ НА ВЫБОРАХ ДЕПУТАТОВ ГОСУДАРСТВЕННОЙ ДУМЫ ФС РФ ВОСЬМОГО СОЗЫВА</vt:lpstr>
      <vt:lpstr>РЕЗУЛЬТАТЫ СПРАВЕДЛИВОЙ РОССИИ – ЗА ПРАВДУ НА ВЫБОРАХ ДЕПУТАТОВ ГОСУДАРСТВЕННОЙ ДУМЫ ФС РФ ВОСЬМОГО СОЗЫВА</vt:lpstr>
      <vt:lpstr>РЕЗУЛЬТАТЫ СПРАВЕДЛИВОЙ РОССИИ – ЗА ПРАВДУ НА ВЫБОРАХ ДЕПУТАТОВ ГОСУДАРСТВЕННОЙ ДУМЫ ФС РФ ВОСЬМОГО СОЗЫВА</vt:lpstr>
      <vt:lpstr>ЯВКА НА ВЫБОРАХ ДЕПУТАТОВ ГОСУДАРСТВЕННОЙ ДУМЫ ФС РФ И ГОЛОСОВАНИЕ ВНЕ ПОМЕЩЕНИЯ ДЛЯ ГОЛОСОВАНИЯ</vt:lpstr>
      <vt:lpstr>РЕЗУЛЬТАТЫ СПРАВЕДЛИВОЙ РОССИИ – ЗА ПРАВДУ НА ВЫБОРАХ ВЫСШИХ ДОЛЖНОСТНЫХ ЛИЦ СУБЪЕКТОВ РФ 2021</vt:lpstr>
      <vt:lpstr>УЧАСТИЕ СПРАВЕДЛИВОЙ РОССИИ – ЗА ПРАВДУ В ВЫБОРАХ ДЕПУТАТОВ ЗАКОНОДАТЕЛЬНЫХ СОБРАНИЙ СУБЪЕКТОВ РФ 2021</vt:lpstr>
      <vt:lpstr>РЕЗУЛЬТАТЫ СПРАВЕДЛИВОЙ РОССИИ – ЗА ПРАВДУ НА ВЫБОРАХ ДЕПУТАТОВ ЗАКОНОДАТЕЛЬНЫХ СОБРАНИЙ СУБЪЕКТОВ РФ 2021</vt:lpstr>
      <vt:lpstr>РЕЗУЛЬТАТЫ СПРАВЕДЛИВОЙ РОССИИ – ЗА ПРАВДУ НА ВЫБОРАХ ДЕПУТАТОВ ЗАКОНОДАТЕЛЬНЫХ СОБРАНИЙ СУБЪЕКТОВ РФ 2021</vt:lpstr>
      <vt:lpstr>СРАВНИТЕЛЬНЫЕ РЕЗУЛЬТАТЫ ВЫБОРОВ ДЕПУТАТОВ ЗАКОНОДАТЕЛЬНЫХ ОРГАНОВ ВЛАСТИ СУБЪЕКТОВ РФ</vt:lpstr>
      <vt:lpstr>УЧАСТИЕ СПРАВЕДЛИВОЙ РОССИИ – ЗА ПРАВДУ В ВЫБОРАХ ПРЕДСТАВИТЕЛЬНЫХ ОРГАНОВ ЦЕНТРОВ РФ 2021</vt:lpstr>
      <vt:lpstr>РЕЗУЛЬТАТЫ СПРАВЕДЛИВОЙ РОССИИ – ЗА ПРАВДУ НА ВЫБОРАХ ПРЕДСТАВИТЕЛЬНЫХ ОРГАНОВ ЦЕНТРОВ СУБЪЕКТОВ РФ 2021</vt:lpstr>
      <vt:lpstr>СРАВНИТЕЛЬНЫЕ РЕЗУЛЬТАТЫ ВЫБОРОВ ДЕПУТАТОВ ПРЕДСТАВИТЕЛЬНЫХ ОРГАНОВ ЦЕНТРОВ СУБЪЕКТОВ РФ</vt:lpstr>
      <vt:lpstr>УЧАСТИЕ СПРАВЕДЛИВОЙ РОССИИ – ЗА ПРАВДУ В ВЫБОРАХ ДЕПУТАТОВ И ГЛАВ МЕСТНОГО САМОУПРАВЛЕНИЯ 2021</vt:lpstr>
      <vt:lpstr>РЕЗУЛЬТАТЫ ПОЛИТИЧЕСКИХ ПАРТИЙ И САМОВЫДВИЖЕНЦЕВ НА ВЫБОРАХ ДЕПУТАТОВ МЕСТНОГО САМОУПРАВЛЕНИЯ 2021</vt:lpstr>
      <vt:lpstr>УЧАСТИЕ СПРАВЕДЛИВОЙ РОССИИ – ЗА ПРАВДУ В ВЫБОРАХ ДЕПУТАТОВ И ГЛАВ МЕСТНОГО САМОУПРАВЛЕНИЯ 2011-2021 </vt:lpstr>
      <vt:lpstr>РЕЗУЛЬТАТЫ СПРАВЕДЛИВОЙ РОССИИ – ЗА ПРАВДУ НА ВЫБОРАХ ДЕПУТАТОВ И ГЛАВ МЕСТНОГО САМОУПРАВЛЕНИЯ 2011-2021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Президиума Центрального совета Социалистической политической партии «СПРАВЕДЛИВАЯ РОССИЯ – ПАТРИОТЫ – ЗА ПРАВДУ»  28 сентября 2021 года</dc:title>
  <dc:creator>Кострюков Иван Васильевич</dc:creator>
  <cp:lastModifiedBy>Кострюков Иван Васильевич</cp:lastModifiedBy>
  <cp:revision>2</cp:revision>
  <dcterms:created xsi:type="dcterms:W3CDTF">2021-09-29T15:20:53Z</dcterms:created>
  <dcterms:modified xsi:type="dcterms:W3CDTF">2021-09-29T15:21:47Z</dcterms:modified>
</cp:coreProperties>
</file>